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7925" y="1233488"/>
            <a:ext cx="4441825" cy="3332162"/>
          </a:xfrm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6D7264A-1E2F-4726-BBAF-1905BC02E7BA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8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9" r="21814"/>
          <a:stretch/>
        </p:blipFill>
        <p:spPr>
          <a:xfrm rot="5400000">
            <a:off x="3856451" y="1037053"/>
            <a:ext cx="2004628" cy="3084070"/>
          </a:xfrm>
          <a:prstGeom prst="rect">
            <a:avLst/>
          </a:prstGeom>
        </p:spPr>
      </p:pic>
      <p:pic>
        <p:nvPicPr>
          <p:cNvPr id="3074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latin typeface="Calibri" pitchFamily="34" charset="0"/>
              </a:rPr>
              <a:t>At a time Both Small Size fixture Can Running.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Oil Pump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A410 Body 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No-13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 Machining.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91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</a:rPr>
              <a:t>:  </a:t>
            </a:r>
            <a:r>
              <a:rPr lang="en-US" altLang="en-US" sz="1050" dirty="0">
                <a:latin typeface="Calibri" pitchFamily="34" charset="0"/>
              </a:rPr>
              <a:t>To Improve machine Utilization 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1925" y="1238250"/>
            <a:ext cx="3025775" cy="803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/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:-</a:t>
            </a:r>
          </a:p>
          <a:p>
            <a:pPr>
              <a:defRPr/>
            </a:pPr>
            <a:r>
              <a:rPr lang="en-US" altLang="en-US" sz="1050" dirty="0" smtClean="0"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A410 body </a:t>
            </a:r>
            <a:r>
              <a:rPr lang="en-US" altLang="en-US" sz="1050" dirty="0" smtClean="0">
                <a:latin typeface="Calibri" pitchFamily="34" charset="0"/>
              </a:rPr>
              <a:t> 2</a:t>
            </a:r>
            <a:r>
              <a:rPr lang="en-US" altLang="en-US" sz="1050" baseline="30000" dirty="0" smtClean="0">
                <a:latin typeface="Calibri" pitchFamily="34" charset="0"/>
              </a:rPr>
              <a:t>nd</a:t>
            </a:r>
            <a:r>
              <a:rPr lang="en-US" altLang="en-US" sz="1050" dirty="0" smtClean="0">
                <a:latin typeface="Calibri" pitchFamily="34" charset="0"/>
              </a:rPr>
              <a:t> set up Fixture in Small Size &amp; Can use Same Size fixture set up near this. 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</a:endParaRPr>
          </a:p>
          <a:p>
            <a:pPr>
              <a:defRPr/>
            </a:pPr>
            <a:endParaRPr lang="en-US" altLang="en-US" sz="120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A410b &amp; a173b </a:t>
            </a:r>
            <a:r>
              <a:rPr lang="en-US" sz="1050" dirty="0">
                <a:latin typeface="Calibri" pitchFamily="34" charset="0"/>
              </a:rPr>
              <a:t>Both  Machine Fixture Loaded on One machine table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defRPr/>
            </a:pPr>
            <a:r>
              <a:rPr 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3121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separate  set up at mac.</a:t>
            </a: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02.05.2017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10.05.2017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8588" y="1752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1) Dilip Phapale 2) Umesh Pimple, 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3) Nilesh Khadke. </a:t>
            </a:r>
            <a:br>
              <a:rPr lang="en-US" altLang="en-US" sz="1050" b="1" dirty="0">
                <a:latin typeface="Calibri" pitchFamily="34" charset="0"/>
                <a:cs typeface="Calibri" pitchFamily="34" charset="0"/>
              </a:rPr>
            </a:b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b="1" dirty="0">
                <a:latin typeface="Calibri" pitchFamily="34" charset="0"/>
              </a:rPr>
              <a:t>Improve machine Utilization </a:t>
            </a:r>
            <a:endParaRPr lang="en-US" altLang="en-US" sz="105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3513" y="581183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Umesh Pimple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10.05.2017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581400"/>
            <a:ext cx="3041650" cy="160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endParaRPr lang="en-US" sz="1050" b="1" dirty="0">
              <a:solidFill>
                <a:srgbClr val="0000FF"/>
              </a:solidFill>
              <a:latin typeface="Calibri" pitchFamily="34" charset="0"/>
            </a:endParaRPr>
          </a:p>
          <a:p>
            <a:pPr>
              <a:defRPr/>
            </a:pPr>
            <a:endParaRPr lang="en-US" sz="1050" b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</a:rPr>
              <a:t>Not Applicable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Improve  machine Utilization 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Setup time Reduced.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3)    Manpower Saving daily 1nos .</a:t>
            </a:r>
          </a:p>
          <a:p>
            <a:pPr marL="228600" indent="-228600">
              <a:buFontTx/>
              <a:buAutoNum type="arabicParenR" startAt="2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33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3134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3135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3136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3137" name="Rectangle 75"/>
          <p:cNvSpPr>
            <a:spLocks noChangeArrowheads="1"/>
          </p:cNvSpPr>
          <p:nvPr/>
        </p:nvSpPr>
        <p:spPr bwMode="auto">
          <a:xfrm>
            <a:off x="7697788" y="5866164"/>
            <a:ext cx="836612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 dirty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3138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DO :- 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Not to Change Set Up.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DO :-  </a:t>
            </a:r>
            <a:r>
              <a:rPr lang="en-US" sz="1050" b="1" dirty="0" smtClean="0">
                <a:latin typeface="Calibri"/>
              </a:rPr>
              <a:t>Added in Machine loading Plan.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63513" y="5180013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</a:rPr>
              <a:t>:-   </a:t>
            </a:r>
            <a:r>
              <a:rPr lang="en-US" sz="1050" b="1" dirty="0" smtClean="0">
                <a:latin typeface="Calibri" pitchFamily="34" charset="0"/>
              </a:rPr>
              <a:t>NA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3151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56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57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58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04.05.2017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161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3162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163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cxnSp>
        <p:nvCxnSpPr>
          <p:cNvPr id="3164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3165" name="Straight Connector 30"/>
          <p:cNvCxnSpPr>
            <a:cxnSpLocks noChangeShapeType="1"/>
            <a:endCxn id="3163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166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3167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7697788" y="6085239"/>
            <a:ext cx="836612" cy="3917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--------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48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All operation in MC</a:t>
            </a:r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9" r="21814" b="47327"/>
          <a:stretch/>
        </p:blipFill>
        <p:spPr>
          <a:xfrm rot="5400000">
            <a:off x="795830" y="1144094"/>
            <a:ext cx="1783364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239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2017-06-09T09:48:18Z</dcterms:modified>
</cp:coreProperties>
</file>